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0" r:id="rId3"/>
    <p:sldId id="257" r:id="rId4"/>
    <p:sldId id="263" r:id="rId5"/>
    <p:sldId id="258" r:id="rId6"/>
    <p:sldId id="264" r:id="rId7"/>
    <p:sldId id="259" r:id="rId8"/>
    <p:sldId id="265" r:id="rId9"/>
    <p:sldId id="261" r:id="rId10"/>
    <p:sldId id="266" r:id="rId11"/>
    <p:sldId id="262" r:id="rId12"/>
    <p:sldId id="267" r:id="rId13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D965B290-CC7F-4A00-AB08-3F505D093A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5791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96ACA1A-B569-49DD-82FF-0FDEC70349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6295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eaLnBrk="1" hangingPunct="1"/>
            <a:fld id="{9E5A66AC-88DE-48E2-8102-807778ACC3C7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eaLnBrk="1" hangingPunct="1"/>
            <a:fld id="{4CE52AAC-BC4A-4FF0-9059-7993D27EAF45}" type="slidenum">
              <a:rPr lang="zh-CN" altLang="en-US" smtClean="0">
                <a:latin typeface="Times New Roman" pitchFamily="18" charset="0"/>
              </a:rPr>
              <a:pPr eaLnBrk="1" hangingPunct="1"/>
              <a:t>10</a:t>
            </a:fld>
            <a:endParaRPr lang="en-US" altLang="zh-CN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eaLnBrk="1" hangingPunct="1"/>
            <a:fld id="{9A1CAF61-0CAE-45DC-9446-C1D60779148F}" type="slidenum">
              <a:rPr lang="zh-CN" altLang="en-US" smtClean="0">
                <a:latin typeface="Times New Roman" pitchFamily="18" charset="0"/>
              </a:rPr>
              <a:pPr eaLnBrk="1" hangingPunct="1"/>
              <a:t>11</a:t>
            </a:fld>
            <a:endParaRPr lang="en-US" altLang="zh-CN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eaLnBrk="1" hangingPunct="1"/>
            <a:fld id="{1AD01F2D-D2B3-4CDC-8FCD-4CA8FF756B66}" type="slidenum">
              <a:rPr lang="zh-CN" altLang="en-US" smtClean="0">
                <a:latin typeface="Times New Roman" pitchFamily="18" charset="0"/>
              </a:rPr>
              <a:pPr eaLnBrk="1" hangingPunct="1"/>
              <a:t>12</a:t>
            </a:fld>
            <a:endParaRPr lang="en-US" altLang="zh-CN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eaLnBrk="1" hangingPunct="1"/>
            <a:fld id="{6F26FB01-1DF2-4B50-87D6-5E6C4B06B01C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eaLnBrk="1" hangingPunct="1"/>
            <a:fld id="{9C02201C-B790-437C-B4A8-94971BEA7F6A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eaLnBrk="1" hangingPunct="1"/>
            <a:fld id="{158241CE-6488-4C49-AA0F-5815C066D56D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eaLnBrk="1" hangingPunct="1"/>
            <a:fld id="{9BA1B247-4F7D-46A2-977A-6B72012CA4AA}" type="slidenum">
              <a:rPr lang="zh-CN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zh-CN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eaLnBrk="1" hangingPunct="1"/>
            <a:fld id="{668F2217-56CE-40C2-8650-5AC8B5D33925}" type="slidenum">
              <a:rPr lang="zh-CN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zh-CN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eaLnBrk="1" hangingPunct="1"/>
            <a:fld id="{B0A1743D-2B63-4A6F-8890-BB7789478AF8}" type="slidenum">
              <a:rPr lang="zh-CN" altLang="en-US" smtClean="0">
                <a:latin typeface="Times New Roman" pitchFamily="18" charset="0"/>
              </a:rPr>
              <a:pPr eaLnBrk="1" hangingPunct="1"/>
              <a:t>7</a:t>
            </a:fld>
            <a:endParaRPr lang="en-US" altLang="zh-CN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eaLnBrk="1" hangingPunct="1"/>
            <a:fld id="{AAA34B08-DEED-47DF-814A-229A55767F5D}" type="slidenum">
              <a:rPr lang="zh-CN" altLang="en-US" smtClean="0">
                <a:latin typeface="Times New Roman" pitchFamily="18" charset="0"/>
              </a:rPr>
              <a:pPr eaLnBrk="1" hangingPunct="1"/>
              <a:t>8</a:t>
            </a:fld>
            <a:endParaRPr lang="en-US" altLang="zh-CN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eaLnBrk="1" hangingPunct="1"/>
            <a:fld id="{E297F257-89F1-40CC-8008-CE9912DD76A1}" type="slidenum">
              <a:rPr lang="zh-CN" altLang="en-US" smtClean="0">
                <a:latin typeface="Times New Roman" pitchFamily="18" charset="0"/>
              </a:rPr>
              <a:pPr eaLnBrk="1" hangingPunct="1"/>
              <a:t>9</a:t>
            </a:fld>
            <a:endParaRPr lang="en-US" altLang="zh-CN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4151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5895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6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97732"/>
            <a:ext cx="9144000" cy="384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哈利路亞！耶穌得勝，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Hallelujah! Christ is Victor,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大聲唱凱歌！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Tell with </a:t>
            </a:r>
            <a:r>
              <a:rPr lang="en-US" altLang="zh-TW" sz="2800" dirty="0" err="1">
                <a:latin typeface="Times New Roman" pitchFamily="18" charset="0"/>
              </a:rPr>
              <a:t>ev’ry</a:t>
            </a:r>
            <a:r>
              <a:rPr lang="en-US" altLang="zh-TW" sz="2800" dirty="0">
                <a:latin typeface="Times New Roman" pitchFamily="18" charset="0"/>
              </a:rPr>
              <a:t> breath;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耶穌得勝，仍舊得勝，</a:t>
            </a:r>
            <a:endParaRPr lang="en-US" altLang="zh-TW" sz="3200" dirty="0">
              <a:latin typeface="Times New Roman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That the Savior still is </a:t>
            </a:r>
            <a:r>
              <a:rPr lang="en-US" altLang="zh-TW" sz="2800" dirty="0" err="1">
                <a:latin typeface="Times New Roman" pitchFamily="18" charset="0"/>
              </a:rPr>
              <a:t>conqu’ror</a:t>
            </a:r>
            <a:r>
              <a:rPr lang="en-US" altLang="zh-TW" sz="2800" dirty="0">
                <a:latin typeface="Times New Roman" pitchFamily="18" charset="0"/>
              </a:rPr>
              <a:t>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勝過罪、死、魔！</a:t>
            </a:r>
            <a:endParaRPr lang="en-US" altLang="zh-TW" sz="3200" dirty="0">
              <a:latin typeface="Times New Roman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Over sin and death.</a:t>
            </a:r>
            <a:r>
              <a:rPr lang="zh-TW" altLang="en-US" sz="3200" dirty="0">
                <a:latin typeface="Times New Roman" pitchFamily="18" charset="0"/>
              </a:rPr>
              <a:t> </a:t>
            </a:r>
            <a:endParaRPr lang="en-US" altLang="zh-TW" sz="2800" dirty="0">
              <a:latin typeface="Times New Roman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5219"/>
            <a:ext cx="9144000" cy="726331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CN" sz="2800" b="1" dirty="0">
                <a:latin typeface="Arial Narrow" pitchFamily="34" charset="0"/>
                <a:ea typeface="宋体" pitchFamily="2" charset="-122"/>
              </a:rPr>
              <a:t>H668</a:t>
            </a:r>
            <a:r>
              <a:rPr lang="en-US" altLang="zh-CN" sz="2800" dirty="0">
                <a:ea typeface="宋体" pitchFamily="2" charset="-122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哈利路亞</a:t>
            </a:r>
            <a:r>
              <a:rPr lang="zh-TW" altLang="en-US" sz="2600" b="1" dirty="0">
                <a:ea typeface="新細明體" pitchFamily="18" charset="-120"/>
              </a:rPr>
              <a:t>！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耶穌得勝</a:t>
            </a:r>
            <a:br>
              <a:rPr lang="zh-TW" altLang="en-US" sz="48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HALLELUJAH! CHRIST IS VICTOR (1/6)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H668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5/6,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哈利路亞！耶穌得勝，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Hallelujah! Christ is Victor,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榮耀的消息！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Tell </a:t>
            </a:r>
            <a:r>
              <a:rPr lang="en-US" altLang="zh-TW" sz="2800" dirty="0" err="1">
                <a:latin typeface="Times New Roman" pitchFamily="18" charset="0"/>
              </a:rPr>
              <a:t>where’er</a:t>
            </a:r>
            <a:r>
              <a:rPr lang="en-US" altLang="zh-TW" sz="2800" dirty="0">
                <a:latin typeface="Times New Roman" pitchFamily="18" charset="0"/>
              </a:rPr>
              <a:t> you go,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耶穌得勝，仍舊得勝，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That the Lord is still the </a:t>
            </a:r>
            <a:r>
              <a:rPr lang="en-US" altLang="zh-TW" sz="2800" dirty="0" err="1">
                <a:latin typeface="Times New Roman" pitchFamily="18" charset="0"/>
              </a:rPr>
              <a:t>Conqu’ror</a:t>
            </a:r>
            <a:endParaRPr lang="en-US" altLang="zh-TW" sz="2800" dirty="0">
              <a:latin typeface="Times New Roman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勝過眾仇敵！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Over every foe.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H668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6/6,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哈利路亞！耶穌得勝，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Hallelujah! Christ is Victor,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耶穌快再臨！ 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Soon His voice shall ring,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所有同祂得勝的人，</a:t>
            </a:r>
            <a:endParaRPr lang="en-US" altLang="zh-TW" sz="3200" dirty="0">
              <a:latin typeface="Times New Roman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“Come ye </a:t>
            </a:r>
            <a:r>
              <a:rPr lang="en-US" altLang="zh-TW" sz="2800" dirty="0" err="1">
                <a:latin typeface="Times New Roman" pitchFamily="18" charset="0"/>
              </a:rPr>
              <a:t>conqu’rors</a:t>
            </a:r>
            <a:r>
              <a:rPr lang="en-US" altLang="zh-TW" sz="2800" dirty="0">
                <a:latin typeface="Times New Roman" pitchFamily="18" charset="0"/>
              </a:rPr>
              <a:t>, come up hither,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前來同歡欣！ </a:t>
            </a:r>
            <a:endParaRPr lang="en-US" altLang="zh-TW" sz="3200" dirty="0">
              <a:latin typeface="Times New Roman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Join thy </a:t>
            </a:r>
            <a:r>
              <a:rPr lang="en-US" altLang="zh-TW" sz="2800" dirty="0" err="1">
                <a:latin typeface="Times New Roman" pitchFamily="18" charset="0"/>
              </a:rPr>
              <a:t>conqu’ring</a:t>
            </a:r>
            <a:r>
              <a:rPr lang="en-US" altLang="zh-TW" sz="2800" dirty="0">
                <a:latin typeface="Times New Roman" pitchFamily="18" charset="0"/>
              </a:rPr>
              <a:t> King.”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H668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6/6,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哈利路亞！耶穌得勝，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Hallelujah! Christ is Victor,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榮耀的消息！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Tell </a:t>
            </a:r>
            <a:r>
              <a:rPr lang="en-US" altLang="zh-TW" sz="2800" dirty="0" err="1">
                <a:latin typeface="Times New Roman" pitchFamily="18" charset="0"/>
              </a:rPr>
              <a:t>where’er</a:t>
            </a:r>
            <a:r>
              <a:rPr lang="en-US" altLang="zh-TW" sz="2800" dirty="0">
                <a:latin typeface="Times New Roman" pitchFamily="18" charset="0"/>
              </a:rPr>
              <a:t> you go,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耶穌得勝，仍舊得勝，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That the Lord is still the </a:t>
            </a:r>
            <a:r>
              <a:rPr lang="en-US" altLang="zh-TW" sz="2800" dirty="0" err="1">
                <a:latin typeface="Times New Roman" pitchFamily="18" charset="0"/>
              </a:rPr>
              <a:t>Conqu’ror</a:t>
            </a:r>
            <a:endParaRPr lang="en-US" altLang="zh-TW" sz="2800" dirty="0">
              <a:latin typeface="Times New Roman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勝過眾仇敵！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Over every foe.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25675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H668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1/6,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哈利路亞！耶穌得勝，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Hallelujah! Christ is Victor,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榮耀的消息！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Tell </a:t>
            </a:r>
            <a:r>
              <a:rPr lang="en-US" altLang="zh-TW" sz="2800" dirty="0" err="1">
                <a:latin typeface="Times New Roman" pitchFamily="18" charset="0"/>
              </a:rPr>
              <a:t>where’er</a:t>
            </a:r>
            <a:r>
              <a:rPr lang="en-US" altLang="zh-TW" sz="2800" dirty="0">
                <a:latin typeface="Times New Roman" pitchFamily="18" charset="0"/>
              </a:rPr>
              <a:t> you go,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耶穌得勝，仍舊得勝，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That the Lord is still the </a:t>
            </a:r>
            <a:r>
              <a:rPr lang="en-US" altLang="zh-TW" sz="2800" dirty="0" err="1">
                <a:latin typeface="Times New Roman" pitchFamily="18" charset="0"/>
              </a:rPr>
              <a:t>Conqu’ror</a:t>
            </a:r>
            <a:endParaRPr lang="en-US" altLang="zh-TW" sz="2800" dirty="0">
              <a:latin typeface="Times New Roman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勝過眾仇敵！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Over every foe.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32353"/>
            <a:ext cx="9144000" cy="480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H668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3200" dirty="0">
                <a:latin typeface="Times New Roman" pitchFamily="18" charset="0"/>
              </a:rPr>
              <a:t>哈利路亞！耶穌得勝，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>
                <a:latin typeface="Times New Roman" pitchFamily="18" charset="0"/>
              </a:rPr>
              <a:t>Hallelujah! Christ is Victor,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3200" dirty="0">
                <a:latin typeface="Times New Roman" pitchFamily="18" charset="0"/>
              </a:rPr>
              <a:t>寶血有能力！  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>
                <a:latin typeface="Times New Roman" pitchFamily="18" charset="0"/>
              </a:rPr>
              <a:t>Power in His blood!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3200" dirty="0">
                <a:latin typeface="Times New Roman" pitchFamily="18" charset="0"/>
              </a:rPr>
              <a:t>仗祂十架，時時誇勝， </a:t>
            </a:r>
            <a:endParaRPr lang="en-US" altLang="zh-TW" sz="3200" dirty="0">
              <a:latin typeface="Times New Roman" pitchFamily="18" charset="0"/>
            </a:endParaRP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>
                <a:latin typeface="Times New Roman" pitchFamily="18" charset="0"/>
              </a:rPr>
              <a:t>In His cross we ever triumph,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3200" dirty="0">
                <a:latin typeface="Times New Roman" pitchFamily="18" charset="0"/>
              </a:rPr>
              <a:t>魔鬼就逃匿。</a:t>
            </a:r>
            <a:endParaRPr lang="en-US" altLang="zh-TW" sz="3200" dirty="0">
              <a:latin typeface="Times New Roman" pitchFamily="18" charset="0"/>
            </a:endParaRP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>
                <a:latin typeface="Times New Roman" pitchFamily="18" charset="0"/>
              </a:rPr>
              <a:t>Satan’s bound to flee.</a:t>
            </a:r>
          </a:p>
          <a:p>
            <a:pPr algn="ctr" eaLnBrk="1" hangingPunct="1">
              <a:spcBef>
                <a:spcPts val="600"/>
              </a:spcBef>
            </a:pPr>
            <a:endParaRPr lang="en-US" altLang="zh-TW" sz="320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5675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H668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哈利路亞！耶穌得勝，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Hallelujah! Christ is Victor,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榮耀的消息！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Tell </a:t>
            </a:r>
            <a:r>
              <a:rPr lang="en-US" altLang="zh-TW" sz="2800" dirty="0" err="1">
                <a:latin typeface="Times New Roman" pitchFamily="18" charset="0"/>
              </a:rPr>
              <a:t>where’er</a:t>
            </a:r>
            <a:r>
              <a:rPr lang="en-US" altLang="zh-TW" sz="2800" dirty="0">
                <a:latin typeface="Times New Roman" pitchFamily="18" charset="0"/>
              </a:rPr>
              <a:t> you go,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耶穌得勝，仍舊得勝，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That the Lord is still the </a:t>
            </a:r>
            <a:r>
              <a:rPr lang="en-US" altLang="zh-TW" sz="2800" dirty="0" err="1">
                <a:latin typeface="Times New Roman" pitchFamily="18" charset="0"/>
              </a:rPr>
              <a:t>Conqu’ror</a:t>
            </a:r>
            <a:endParaRPr lang="en-US" altLang="zh-TW" sz="2800" dirty="0">
              <a:latin typeface="Times New Roman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勝過眾仇敵！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Over every foe.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H668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哈利路亞！耶穌得勝，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Hallelujah! Christ is Victor,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疾病也消殺！ 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Pain and sickness flee,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因藉耶穌，完全得勝， </a:t>
            </a:r>
            <a:endParaRPr lang="en-US" altLang="zh-TW" sz="3200" dirty="0">
              <a:latin typeface="Times New Roman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When we plead the mighty Victory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成於各各他。</a:t>
            </a:r>
            <a:endParaRPr lang="en-US" altLang="zh-TW" sz="3200" dirty="0">
              <a:latin typeface="Times New Roman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Won on Calvary.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5675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H668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哈利路亞！耶穌得勝，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Hallelujah! Christ is Victor,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榮耀的消息！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Tell </a:t>
            </a:r>
            <a:r>
              <a:rPr lang="en-US" altLang="zh-TW" sz="2800" dirty="0" err="1">
                <a:latin typeface="Times New Roman" pitchFamily="18" charset="0"/>
              </a:rPr>
              <a:t>where’er</a:t>
            </a:r>
            <a:r>
              <a:rPr lang="en-US" altLang="zh-TW" sz="2800" dirty="0">
                <a:latin typeface="Times New Roman" pitchFamily="18" charset="0"/>
              </a:rPr>
              <a:t> you go,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耶穌得勝，仍舊得勝，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That the Lord is still the </a:t>
            </a:r>
            <a:r>
              <a:rPr lang="en-US" altLang="zh-TW" sz="2800" dirty="0" err="1">
                <a:latin typeface="Times New Roman" pitchFamily="18" charset="0"/>
              </a:rPr>
              <a:t>Conqu’ror</a:t>
            </a:r>
            <a:endParaRPr lang="en-US" altLang="zh-TW" sz="2800" dirty="0">
              <a:latin typeface="Times New Roman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勝過眾仇敵！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Over every foe.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5675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H668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哈利路亞！耶穌得勝，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Hallelujah! Christ is Victor,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故剛強有為！ 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Hearts that full therefore do and dare;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無論何處，祂有遣徵， </a:t>
            </a:r>
            <a:endParaRPr lang="en-US" altLang="zh-TW" sz="3200" dirty="0">
              <a:latin typeface="Times New Roman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Go wherever Jesus sends you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當應命勿畏。</a:t>
            </a:r>
            <a:endParaRPr lang="en-US" altLang="zh-TW" sz="3200" dirty="0">
              <a:latin typeface="Times New Roman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In prevailing prayer.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H668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哈利路亞！耶穌得勝，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Hallelujah! Christ is Victor,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榮耀的消息！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Tell </a:t>
            </a:r>
            <a:r>
              <a:rPr lang="en-US" altLang="zh-TW" sz="2800" dirty="0" err="1">
                <a:latin typeface="Times New Roman" pitchFamily="18" charset="0"/>
              </a:rPr>
              <a:t>where’er</a:t>
            </a:r>
            <a:r>
              <a:rPr lang="en-US" altLang="zh-TW" sz="2800" dirty="0">
                <a:latin typeface="Times New Roman" pitchFamily="18" charset="0"/>
              </a:rPr>
              <a:t> you go,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耶穌得勝，仍舊得勝，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That the Lord is still the </a:t>
            </a:r>
            <a:r>
              <a:rPr lang="en-US" altLang="zh-TW" sz="2800" dirty="0" err="1">
                <a:latin typeface="Times New Roman" pitchFamily="18" charset="0"/>
              </a:rPr>
              <a:t>Conqu’ror</a:t>
            </a:r>
            <a:endParaRPr lang="en-US" altLang="zh-TW" sz="2800" dirty="0">
              <a:latin typeface="Times New Roman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勝過眾仇敵！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Over every foe.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H668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5/6,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哈利路亞！耶穌得勝，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Hallelujah! Christ is Victor,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勿懼，勿讓步！ 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No defeat nor fear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前途縱有黑暗權能，</a:t>
            </a:r>
            <a:endParaRPr lang="en-US" altLang="zh-TW" sz="3200" dirty="0">
              <a:latin typeface="Times New Roman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Evermore must dim thy vision,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</a:rPr>
              <a:t>耶穌必開路。</a:t>
            </a:r>
            <a:endParaRPr lang="en-US" altLang="zh-TW" sz="3200" dirty="0">
              <a:latin typeface="Times New Roman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</a:rPr>
              <a:t>Christ the way will clear.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607</TotalTime>
  <Words>665</Words>
  <Application>Microsoft Office PowerPoint</Application>
  <PresentationFormat>On-screen Show (16:9)</PresentationFormat>
  <Paragraphs>120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H668  哈利路亞！耶穌得勝 HALLELUJAH! CHRIST IS VICTOR (1/6)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H668 哈利路亞！耶穌得勝 HALLELUJAH! CHRIST IS VICTOR</dc:title>
  <dc:subject>Hymnary 聖徒詩歌</dc:subject>
  <dc:creator>Margaret E. Barber</dc:creator>
  <cp:lastModifiedBy>Timothy Liang</cp:lastModifiedBy>
  <cp:revision>64</cp:revision>
  <dcterms:created xsi:type="dcterms:W3CDTF">2001-04-19T19:07:54Z</dcterms:created>
  <dcterms:modified xsi:type="dcterms:W3CDTF">2017-08-06T15:42:48Z</dcterms:modified>
</cp:coreProperties>
</file>